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73" r:id="rId5"/>
    <p:sldId id="281" r:id="rId6"/>
    <p:sldId id="282" r:id="rId7"/>
    <p:sldId id="285" r:id="rId8"/>
    <p:sldId id="286" r:id="rId9"/>
    <p:sldId id="287" r:id="rId10"/>
    <p:sldId id="270" r:id="rId11"/>
    <p:sldId id="275" r:id="rId12"/>
    <p:sldId id="274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136A5117-ED4C-4D3B-B563-0FBE567B5FBE}"/>
    <pc:docChg chg="modSld">
      <pc:chgData name="Sue Cromhout" userId="dc64cbbc-055f-4f50-b085-8a072fc338ca" providerId="ADAL" clId="{136A5117-ED4C-4D3B-B563-0FBE567B5FBE}" dt="2022-11-23T09:19:20.853" v="8" actId="14100"/>
      <pc:docMkLst>
        <pc:docMk/>
      </pc:docMkLst>
      <pc:sldChg chg="modSp mod">
        <pc:chgData name="Sue Cromhout" userId="dc64cbbc-055f-4f50-b085-8a072fc338ca" providerId="ADAL" clId="{136A5117-ED4C-4D3B-B563-0FBE567B5FBE}" dt="2022-11-23T09:19:20.853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136A5117-ED4C-4D3B-B563-0FBE567B5FBE}" dt="2022-11-23T09:19:20.853" v="8" actId="14100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Mel Houseman" userId="7d6e233f-1289-4a6a-9205-ee3f8642932a" providerId="ADAL" clId="{D42F8D26-F4B4-4408-921F-D2E49ACDECCA}"/>
    <pc:docChg chg="undo custSel addSld delSld modSld replTag delTag">
      <pc:chgData name="Mel Houseman" userId="7d6e233f-1289-4a6a-9205-ee3f8642932a" providerId="ADAL" clId="{D42F8D26-F4B4-4408-921F-D2E49ACDECCA}" dt="2022-12-09T15:06:06.020" v="189" actId="1076"/>
      <pc:docMkLst>
        <pc:docMk/>
      </pc:docMkLst>
      <pc:sldChg chg="del replTag delTag">
        <pc:chgData name="Mel Houseman" userId="7d6e233f-1289-4a6a-9205-ee3f8642932a" providerId="ADAL" clId="{D42F8D26-F4B4-4408-921F-D2E49ACDECCA}" dt="2022-12-09T14:58:32.140" v="20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D42F8D26-F4B4-4408-921F-D2E49ACDECCA}" dt="2022-12-09T14:58:32.140" v="20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D42F8D26-F4B4-4408-921F-D2E49ACDECCA}" dt="2022-12-09T14:58:32.140" v="20" actId="47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D42F8D26-F4B4-4408-921F-D2E49ACDECCA}" dt="2022-12-09T14:58:32.140" v="20" actId="47"/>
        <pc:sldMkLst>
          <pc:docMk/>
          <pc:sldMk cId="1148643050" sldId="267"/>
        </pc:sldMkLst>
      </pc:sldChg>
      <pc:sldChg chg="addSp delSp modSp mod replTag delTag">
        <pc:chgData name="Mel Houseman" userId="7d6e233f-1289-4a6a-9205-ee3f8642932a" providerId="ADAL" clId="{D42F8D26-F4B4-4408-921F-D2E49ACDECCA}" dt="2022-12-09T15:06:06.020" v="189" actId="1076"/>
        <pc:sldMkLst>
          <pc:docMk/>
          <pc:sldMk cId="3421327502" sldId="270"/>
        </pc:sldMkLst>
        <pc:spChg chg="mod">
          <ac:chgData name="Mel Houseman" userId="7d6e233f-1289-4a6a-9205-ee3f8642932a" providerId="ADAL" clId="{D42F8D26-F4B4-4408-921F-D2E49ACDECCA}" dt="2022-12-09T15:00:02.662" v="86"/>
          <ac:spMkLst>
            <pc:docMk/>
            <pc:sldMk cId="3421327502" sldId="270"/>
            <ac:spMk id="4" creationId="{F01E031B-F132-3110-1A91-42F60D76533E}"/>
          </ac:spMkLst>
        </pc:spChg>
        <pc:spChg chg="add mod">
          <ac:chgData name="Mel Houseman" userId="7d6e233f-1289-4a6a-9205-ee3f8642932a" providerId="ADAL" clId="{D42F8D26-F4B4-4408-921F-D2E49ACDECCA}" dt="2022-12-09T15:04:41.348" v="154"/>
          <ac:spMkLst>
            <pc:docMk/>
            <pc:sldMk cId="3421327502" sldId="270"/>
            <ac:spMk id="5" creationId="{1D773EB7-B243-D5CA-D697-67AAD85B3B48}"/>
          </ac:spMkLst>
        </pc:spChg>
        <pc:spChg chg="mod">
          <ac:chgData name="Mel Houseman" userId="7d6e233f-1289-4a6a-9205-ee3f8642932a" providerId="ADAL" clId="{D42F8D26-F4B4-4408-921F-D2E49ACDECCA}" dt="2022-12-09T15:06:01.276" v="188" actId="1076"/>
          <ac:spMkLst>
            <pc:docMk/>
            <pc:sldMk cId="3421327502" sldId="270"/>
            <ac:spMk id="6" creationId="{02B75B8A-94CD-F441-95F6-1DD882FFEE78}"/>
          </ac:spMkLst>
        </pc:spChg>
        <pc:spChg chg="mod">
          <ac:chgData name="Mel Houseman" userId="7d6e233f-1289-4a6a-9205-ee3f8642932a" providerId="ADAL" clId="{D42F8D26-F4B4-4408-921F-D2E49ACDECCA}" dt="2022-12-09T15:04:58.363" v="166"/>
          <ac:spMkLst>
            <pc:docMk/>
            <pc:sldMk cId="3421327502" sldId="270"/>
            <ac:spMk id="9" creationId="{AF08A20E-066E-ED14-B3F3-7268702B20F6}"/>
          </ac:spMkLst>
        </pc:spChg>
        <pc:grpChg chg="add mod">
          <ac:chgData name="Mel Houseman" userId="7d6e233f-1289-4a6a-9205-ee3f8642932a" providerId="ADAL" clId="{D42F8D26-F4B4-4408-921F-D2E49ACDECCA}" dt="2022-12-09T15:05:44.402" v="187" actId="164"/>
          <ac:grpSpMkLst>
            <pc:docMk/>
            <pc:sldMk cId="3421327502" sldId="270"/>
            <ac:grpSpMk id="7" creationId="{06595990-227B-89B6-F2E7-FAA8C84B4E9D}"/>
          </ac:grpSpMkLst>
        </pc:grpChg>
        <pc:grpChg chg="add mod">
          <ac:chgData name="Mel Houseman" userId="7d6e233f-1289-4a6a-9205-ee3f8642932a" providerId="ADAL" clId="{D42F8D26-F4B4-4408-921F-D2E49ACDECCA}" dt="2022-12-09T15:06:06.020" v="189" actId="1076"/>
          <ac:grpSpMkLst>
            <pc:docMk/>
            <pc:sldMk cId="3421327502" sldId="270"/>
            <ac:grpSpMk id="11" creationId="{9B283334-7C6B-1A1B-FA8C-1DA4BA87E5B1}"/>
          </ac:grpSpMkLst>
        </pc:grpChg>
        <pc:picChg chg="mod">
          <ac:chgData name="Mel Houseman" userId="7d6e233f-1289-4a6a-9205-ee3f8642932a" providerId="ADAL" clId="{D42F8D26-F4B4-4408-921F-D2E49ACDECCA}" dt="2022-12-09T15:04:58.363" v="166"/>
          <ac:picMkLst>
            <pc:docMk/>
            <pc:sldMk cId="3421327502" sldId="270"/>
            <ac:picMk id="8" creationId="{E04CD0BC-EF46-707E-4DE1-22CCDF699350}"/>
          </ac:picMkLst>
        </pc:picChg>
        <pc:picChg chg="add mod">
          <ac:chgData name="Mel Houseman" userId="7d6e233f-1289-4a6a-9205-ee3f8642932a" providerId="ADAL" clId="{D42F8D26-F4B4-4408-921F-D2E49ACDECCA}" dt="2022-12-09T15:05:44.402" v="187" actId="164"/>
          <ac:picMkLst>
            <pc:docMk/>
            <pc:sldMk cId="3421327502" sldId="270"/>
            <ac:picMk id="10" creationId="{E2D66C2A-F5F1-2D9A-5546-4CA1C735180F}"/>
          </ac:picMkLst>
        </pc:picChg>
        <pc:picChg chg="del">
          <ac:chgData name="Mel Houseman" userId="7d6e233f-1289-4a6a-9205-ee3f8642932a" providerId="ADAL" clId="{D42F8D26-F4B4-4408-921F-D2E49ACDECCA}" dt="2022-12-09T15:04:44.532" v="157" actId="478"/>
          <ac:picMkLst>
            <pc:docMk/>
            <pc:sldMk cId="3421327502" sldId="270"/>
            <ac:picMk id="1026" creationId="{9FCB5DB0-D281-CBFD-6627-2D3E56E2B29D}"/>
          </ac:picMkLst>
        </pc:picChg>
        <pc:picChg chg="del">
          <ac:chgData name="Mel Houseman" userId="7d6e233f-1289-4a6a-9205-ee3f8642932a" providerId="ADAL" clId="{D42F8D26-F4B4-4408-921F-D2E49ACDECCA}" dt="2022-12-09T15:04:45.107" v="158" actId="478"/>
          <ac:picMkLst>
            <pc:docMk/>
            <pc:sldMk cId="3421327502" sldId="270"/>
            <ac:picMk id="1028" creationId="{0AD729B9-D5F0-910C-63CB-9173414677B1}"/>
          </ac:picMkLst>
        </pc:picChg>
      </pc:sldChg>
      <pc:sldChg chg="add del replTag delTag">
        <pc:chgData name="Mel Houseman" userId="7d6e233f-1289-4a6a-9205-ee3f8642932a" providerId="ADAL" clId="{D42F8D26-F4B4-4408-921F-D2E49ACDECCA}" dt="2022-12-09T14:59:32.669" v="46"/>
        <pc:sldMkLst>
          <pc:docMk/>
          <pc:sldMk cId="4024235504" sldId="273"/>
        </pc:sldMkLst>
      </pc:sldChg>
      <pc:sldChg chg="addSp delSp modSp mod replTag delTag">
        <pc:chgData name="Mel Houseman" userId="7d6e233f-1289-4a6a-9205-ee3f8642932a" providerId="ADAL" clId="{D42F8D26-F4B4-4408-921F-D2E49ACDECCA}" dt="2022-12-09T15:05:23.076" v="179"/>
        <pc:sldMkLst>
          <pc:docMk/>
          <pc:sldMk cId="3265429063" sldId="275"/>
        </pc:sldMkLst>
        <pc:spChg chg="add mod">
          <ac:chgData name="Mel Houseman" userId="7d6e233f-1289-4a6a-9205-ee3f8642932a" providerId="ADAL" clId="{D42F8D26-F4B4-4408-921F-D2E49ACDECCA}" dt="2022-12-09T15:00:39.278" v="97"/>
          <ac:spMkLst>
            <pc:docMk/>
            <pc:sldMk cId="3265429063" sldId="275"/>
            <ac:spMk id="4" creationId="{47437EF2-C831-786E-59B5-CE0D9819EFD7}"/>
          </ac:spMkLst>
        </pc:spChg>
        <pc:spChg chg="mod">
          <ac:chgData name="Mel Houseman" userId="7d6e233f-1289-4a6a-9205-ee3f8642932a" providerId="ADAL" clId="{D42F8D26-F4B4-4408-921F-D2E49ACDECCA}" dt="2022-12-09T15:05:20.871" v="175" actId="14100"/>
          <ac:spMkLst>
            <pc:docMk/>
            <pc:sldMk cId="3265429063" sldId="275"/>
            <ac:spMk id="6" creationId="{02B75B8A-94CD-F441-95F6-1DD882FFEE78}"/>
          </ac:spMkLst>
        </pc:spChg>
        <pc:spChg chg="add mod">
          <ac:chgData name="Mel Houseman" userId="7d6e233f-1289-4a6a-9205-ee3f8642932a" providerId="ADAL" clId="{D42F8D26-F4B4-4408-921F-D2E49ACDECCA}" dt="2022-12-09T15:04:24.783" v="147"/>
          <ac:spMkLst>
            <pc:docMk/>
            <pc:sldMk cId="3265429063" sldId="275"/>
            <ac:spMk id="8" creationId="{340D23EC-9FE9-FB65-09B4-C99E387FFC0B}"/>
          </ac:spMkLst>
        </pc:spChg>
        <pc:spChg chg="add del mod">
          <ac:chgData name="Mel Houseman" userId="7d6e233f-1289-4a6a-9205-ee3f8642932a" providerId="ADAL" clId="{D42F8D26-F4B4-4408-921F-D2E49ACDECCA}" dt="2022-12-09T15:04:39.487" v="151" actId="21"/>
          <ac:spMkLst>
            <pc:docMk/>
            <pc:sldMk cId="3265429063" sldId="275"/>
            <ac:spMk id="9" creationId="{93B5F008-0477-4C3B-0E46-B0B4ED0EA708}"/>
          </ac:spMkLst>
        </pc:spChg>
        <pc:grpChg chg="add del mod">
          <ac:chgData name="Mel Houseman" userId="7d6e233f-1289-4a6a-9205-ee3f8642932a" providerId="ADAL" clId="{D42F8D26-F4B4-4408-921F-D2E49ACDECCA}" dt="2022-12-09T15:05:16.508" v="174" actId="478"/>
          <ac:grpSpMkLst>
            <pc:docMk/>
            <pc:sldMk cId="3265429063" sldId="275"/>
            <ac:grpSpMk id="5" creationId="{770A16AD-D2D3-2DEB-7F06-4AF780B29156}"/>
          </ac:grpSpMkLst>
        </pc:grpChg>
        <pc:picChg chg="add mod">
          <ac:chgData name="Mel Houseman" userId="7d6e233f-1289-4a6a-9205-ee3f8642932a" providerId="ADAL" clId="{D42F8D26-F4B4-4408-921F-D2E49ACDECCA}" dt="2022-12-09T15:03:39.462" v="130"/>
          <ac:picMkLst>
            <pc:docMk/>
            <pc:sldMk cId="3265429063" sldId="275"/>
            <ac:picMk id="7" creationId="{5C7AEBA9-E9FE-C38E-8D61-88673DC7F0D1}"/>
          </ac:picMkLst>
        </pc:picChg>
        <pc:picChg chg="del">
          <ac:chgData name="Mel Houseman" userId="7d6e233f-1289-4a6a-9205-ee3f8642932a" providerId="ADAL" clId="{D42F8D26-F4B4-4408-921F-D2E49ACDECCA}" dt="2022-12-09T15:03:56.698" v="135" actId="478"/>
          <ac:picMkLst>
            <pc:docMk/>
            <pc:sldMk cId="3265429063" sldId="275"/>
            <ac:picMk id="1026" creationId="{9FCB5DB0-D281-CBFD-6627-2D3E56E2B29D}"/>
          </ac:picMkLst>
        </pc:picChg>
        <pc:picChg chg="del">
          <ac:chgData name="Mel Houseman" userId="7d6e233f-1289-4a6a-9205-ee3f8642932a" providerId="ADAL" clId="{D42F8D26-F4B4-4408-921F-D2E49ACDECCA}" dt="2022-12-09T15:03:57.359" v="136" actId="478"/>
          <ac:picMkLst>
            <pc:docMk/>
            <pc:sldMk cId="3265429063" sldId="275"/>
            <ac:picMk id="1028" creationId="{0AD729B9-D5F0-910C-63CB-9173414677B1}"/>
          </ac:picMkLst>
        </pc:picChg>
      </pc:sldChg>
      <pc:sldChg chg="add replTag delTag">
        <pc:chgData name="Mel Houseman" userId="7d6e233f-1289-4a6a-9205-ee3f8642932a" providerId="ADAL" clId="{D42F8D26-F4B4-4408-921F-D2E49ACDECCA}" dt="2022-12-09T14:59:55.875" v="60"/>
        <pc:sldMkLst>
          <pc:docMk/>
          <pc:sldMk cId="1982354705" sldId="281"/>
        </pc:sldMkLst>
      </pc:sldChg>
      <pc:sldChg chg="add replTag delTag">
        <pc:chgData name="Mel Houseman" userId="7d6e233f-1289-4a6a-9205-ee3f8642932a" providerId="ADAL" clId="{D42F8D26-F4B4-4408-921F-D2E49ACDECCA}" dt="2022-12-09T14:59:55.875" v="62"/>
        <pc:sldMkLst>
          <pc:docMk/>
          <pc:sldMk cId="3311249813" sldId="282"/>
        </pc:sldMkLst>
      </pc:sldChg>
      <pc:sldChg chg="add replTag delTag">
        <pc:chgData name="Mel Houseman" userId="7d6e233f-1289-4a6a-9205-ee3f8642932a" providerId="ADAL" clId="{D42F8D26-F4B4-4408-921F-D2E49ACDECCA}" dt="2022-12-09T14:59:55.875" v="64"/>
        <pc:sldMkLst>
          <pc:docMk/>
          <pc:sldMk cId="1675202127" sldId="285"/>
        </pc:sldMkLst>
      </pc:sldChg>
      <pc:sldChg chg="add replTag delTag">
        <pc:chgData name="Mel Houseman" userId="7d6e233f-1289-4a6a-9205-ee3f8642932a" providerId="ADAL" clId="{D42F8D26-F4B4-4408-921F-D2E49ACDECCA}" dt="2022-12-09T14:59:55.875" v="66"/>
        <pc:sldMkLst>
          <pc:docMk/>
          <pc:sldMk cId="1204646687" sldId="286"/>
        </pc:sldMkLst>
      </pc:sldChg>
      <pc:sldChg chg="add replTag delTag">
        <pc:chgData name="Mel Houseman" userId="7d6e233f-1289-4a6a-9205-ee3f8642932a" providerId="ADAL" clId="{D42F8D26-F4B4-4408-921F-D2E49ACDECCA}" dt="2022-12-09T14:59:55.875" v="68"/>
        <pc:sldMkLst>
          <pc:docMk/>
          <pc:sldMk cId="391386136" sldId="287"/>
        </pc:sldMkLst>
      </pc:sldChg>
    </pc:docChg>
  </pc:docChgLst>
  <pc:docChgLst>
    <pc:chgData name="Sue Cromhout" userId="dc64cbbc-055f-4f50-b085-8a072fc338ca" providerId="ADAL" clId="{DB8E8C12-9F36-418E-8EC8-62C3EDE056B3}"/>
    <pc:docChg chg="undo custSel addSld modSld">
      <pc:chgData name="Sue Cromhout" userId="dc64cbbc-055f-4f50-b085-8a072fc338ca" providerId="ADAL" clId="{DB8E8C12-9F36-418E-8EC8-62C3EDE056B3}" dt="2022-11-23T09:26:13.250" v="64" actId="478"/>
      <pc:docMkLst>
        <pc:docMk/>
      </pc:docMkLst>
      <pc:sldChg chg="addSp delSp modSp mod">
        <pc:chgData name="Sue Cromhout" userId="dc64cbbc-055f-4f50-b085-8a072fc338ca" providerId="ADAL" clId="{DB8E8C12-9F36-418E-8EC8-62C3EDE056B3}" dt="2022-11-23T09:25:44.923" v="51" actId="1076"/>
        <pc:sldMkLst>
          <pc:docMk/>
          <pc:sldMk cId="3421327502" sldId="270"/>
        </pc:sldMkLst>
        <pc:spChg chg="mod">
          <ac:chgData name="Sue Cromhout" userId="dc64cbbc-055f-4f50-b085-8a072fc338ca" providerId="ADAL" clId="{DB8E8C12-9F36-418E-8EC8-62C3EDE056B3}" dt="2022-11-23T09:22:00.815" v="15" actId="1076"/>
          <ac:spMkLst>
            <pc:docMk/>
            <pc:sldMk cId="3421327502" sldId="270"/>
            <ac:spMk id="2" creationId="{F821BC3C-C630-DA32-CC62-0EF8BBCB59F4}"/>
          </ac:spMkLst>
        </pc:spChg>
        <pc:spChg chg="mod">
          <ac:chgData name="Sue Cromhout" userId="dc64cbbc-055f-4f50-b085-8a072fc338ca" providerId="ADAL" clId="{DB8E8C12-9F36-418E-8EC8-62C3EDE056B3}" dt="2022-11-23T09:24:48.066" v="44" actId="1076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DB8E8C12-9F36-418E-8EC8-62C3EDE056B3}" dt="2022-11-23T09:25:44.923" v="51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Sue Cromhout" userId="dc64cbbc-055f-4f50-b085-8a072fc338ca" providerId="ADAL" clId="{DB8E8C12-9F36-418E-8EC8-62C3EDE056B3}" dt="2022-11-23T09:21:22.949" v="11" actId="478"/>
          <ac:spMkLst>
            <pc:docMk/>
            <pc:sldMk cId="3421327502" sldId="270"/>
            <ac:spMk id="9" creationId="{DE235FB0-1878-DF6B-22DD-FCD61FD4F760}"/>
          </ac:spMkLst>
        </pc:spChg>
        <pc:picChg chg="add mod">
          <ac:chgData name="Sue Cromhout" userId="dc64cbbc-055f-4f50-b085-8a072fc338ca" providerId="ADAL" clId="{DB8E8C12-9F36-418E-8EC8-62C3EDE056B3}" dt="2022-11-23T09:25:03.309" v="46" actId="1076"/>
          <ac:picMkLst>
            <pc:docMk/>
            <pc:sldMk cId="3421327502" sldId="270"/>
            <ac:picMk id="1026" creationId="{9FCB5DB0-D281-CBFD-6627-2D3E56E2B29D}"/>
          </ac:picMkLst>
        </pc:picChg>
        <pc:picChg chg="add mod">
          <ac:chgData name="Sue Cromhout" userId="dc64cbbc-055f-4f50-b085-8a072fc338ca" providerId="ADAL" clId="{DB8E8C12-9F36-418E-8EC8-62C3EDE056B3}" dt="2022-11-23T09:25:03.309" v="46" actId="1076"/>
          <ac:picMkLst>
            <pc:docMk/>
            <pc:sldMk cId="3421327502" sldId="270"/>
            <ac:picMk id="1028" creationId="{0AD729B9-D5F0-910C-63CB-9173414677B1}"/>
          </ac:picMkLst>
        </pc:picChg>
      </pc:sldChg>
      <pc:sldChg chg="modSp mod">
        <pc:chgData name="Sue Cromhout" userId="dc64cbbc-055f-4f50-b085-8a072fc338ca" providerId="ADAL" clId="{DB8E8C12-9F36-418E-8EC8-62C3EDE056B3}" dt="2022-11-23T09:20:09.034" v="4" actId="20577"/>
        <pc:sldMkLst>
          <pc:docMk/>
          <pc:sldMk cId="4024235504" sldId="273"/>
        </pc:sldMkLst>
        <pc:spChg chg="mod">
          <ac:chgData name="Sue Cromhout" userId="dc64cbbc-055f-4f50-b085-8a072fc338ca" providerId="ADAL" clId="{DB8E8C12-9F36-418E-8EC8-62C3EDE056B3}" dt="2022-11-23T09:20:09.034" v="4" actId="20577"/>
          <ac:spMkLst>
            <pc:docMk/>
            <pc:sldMk cId="4024235504" sldId="273"/>
            <ac:spMk id="4" creationId="{1405546F-2388-F782-71F5-578A32F62273}"/>
          </ac:spMkLst>
        </pc:spChg>
      </pc:sldChg>
      <pc:sldChg chg="delSp modSp add mod">
        <pc:chgData name="Sue Cromhout" userId="dc64cbbc-055f-4f50-b085-8a072fc338ca" providerId="ADAL" clId="{DB8E8C12-9F36-418E-8EC8-62C3EDE056B3}" dt="2022-11-23T09:26:13.250" v="64" actId="478"/>
        <pc:sldMkLst>
          <pc:docMk/>
          <pc:sldMk cId="3265429063" sldId="275"/>
        </pc:sldMkLst>
        <pc:spChg chg="del">
          <ac:chgData name="Sue Cromhout" userId="dc64cbbc-055f-4f50-b085-8a072fc338ca" providerId="ADAL" clId="{DB8E8C12-9F36-418E-8EC8-62C3EDE056B3}" dt="2022-11-23T09:26:13.250" v="64" actId="478"/>
          <ac:spMkLst>
            <pc:docMk/>
            <pc:sldMk cId="3265429063" sldId="275"/>
            <ac:spMk id="4" creationId="{F01E031B-F132-3110-1A91-42F60D76533E}"/>
          </ac:spMkLst>
        </pc:spChg>
        <pc:spChg chg="mod">
          <ac:chgData name="Sue Cromhout" userId="dc64cbbc-055f-4f50-b085-8a072fc338ca" providerId="ADAL" clId="{DB8E8C12-9F36-418E-8EC8-62C3EDE056B3}" dt="2022-11-23T09:26:07.983" v="63" actId="1076"/>
          <ac:spMkLst>
            <pc:docMk/>
            <pc:sldMk cId="3265429063" sldId="275"/>
            <ac:spMk id="6" creationId="{02B75B8A-94CD-F441-95F6-1DD882FFEE78}"/>
          </ac:spMkLst>
        </pc:spChg>
      </pc:sldChg>
    </pc:docChg>
  </pc:docChgLst>
  <pc:docChgLst>
    <pc:chgData name="Mel Houseman" userId="7d6e233f-1289-4a6a-9205-ee3f8642932a" providerId="ADAL" clId="{16ED1B8A-49F8-4821-9E8A-25648FD8D008}"/>
    <pc:docChg chg="custSel modSld replTag delTag">
      <pc:chgData name="Mel Houseman" userId="7d6e233f-1289-4a6a-9205-ee3f8642932a" providerId="ADAL" clId="{16ED1B8A-49F8-4821-9E8A-25648FD8D008}" dt="2022-12-13T16:35:28.793" v="4" actId="108"/>
      <pc:docMkLst>
        <pc:docMk/>
      </pc:docMkLst>
      <pc:sldChg chg="modSp mod replTag delTag">
        <pc:chgData name="Mel Houseman" userId="7d6e233f-1289-4a6a-9205-ee3f8642932a" providerId="ADAL" clId="{16ED1B8A-49F8-4821-9E8A-25648FD8D008}" dt="2022-12-13T16:35:28.793" v="4" actId="108"/>
        <pc:sldMkLst>
          <pc:docMk/>
          <pc:sldMk cId="4024235504" sldId="273"/>
        </pc:sldMkLst>
        <pc:spChg chg="mod">
          <ac:chgData name="Mel Houseman" userId="7d6e233f-1289-4a6a-9205-ee3f8642932a" providerId="ADAL" clId="{16ED1B8A-49F8-4821-9E8A-25648FD8D008}" dt="2022-12-13T16:35:28.793" v="4" actId="108"/>
          <ac:spMkLst>
            <pc:docMk/>
            <pc:sldMk cId="4024235504" sldId="273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D7248-9CAF-4D42-B0F8-3093E432F627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C0BAA-42CA-4883-B9E3-A13A163A1B0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649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2423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5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5: Netiquette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124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58360" r="-572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What does netiquette mean?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3428999"/>
            <a:ext cx="5732145" cy="2484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Netiquette is the online equivalent of etiquette.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 is a way of behaving that respects and upholds the dignity and humanity of the people you are interacting with online.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583116-5D3C-29B7-5385-1EDC4CB80D16}"/>
              </a:ext>
            </a:extLst>
          </p:cNvPr>
          <p:cNvSpPr/>
          <p:nvPr/>
        </p:nvSpPr>
        <p:spPr>
          <a:xfrm>
            <a:off x="0" y="0"/>
            <a:ext cx="4770121" cy="6108700"/>
          </a:xfrm>
          <a:prstGeom prst="rect">
            <a:avLst/>
          </a:prstGeom>
          <a:solidFill>
            <a:srgbClr val="F0E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16028" t="8890" r="-804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44563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What to avoid when applying netiquette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717801"/>
            <a:ext cx="5751296" cy="22605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Bad netiquette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includes all online behaviours that are disrespectful towards others.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464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0F42B-25F7-113E-C8E3-55A692291D35}"/>
              </a:ext>
            </a:extLst>
          </p:cNvPr>
          <p:cNvSpPr/>
          <p:nvPr/>
        </p:nvSpPr>
        <p:spPr>
          <a:xfrm>
            <a:off x="0" y="0"/>
            <a:ext cx="4770121" cy="6108700"/>
          </a:xfrm>
          <a:prstGeom prst="rect">
            <a:avLst/>
          </a:prstGeom>
          <a:solidFill>
            <a:srgbClr val="F0E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908301"/>
            <a:ext cx="5751296" cy="31995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Disrespecting intellectual property: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Sharing content of others without citing the source.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Not respecting other people's opinions: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Adopting hostile and insulting attitudes.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Expressing ourselves in a disrespectful way: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When writing be aware of how you write and how you express yourself and your ideas.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Disrespecting the privacy of others: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Never share sensitive data without the other person's permission.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DC65D-3E54-8D79-F938-B6D6119E85D7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/>
            <a:stretch>
              <a:fillRect l="-16028" t="8890" r="-804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44563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What to avoid when applying netiquette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44563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38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</a:t>
            </a:r>
            <a:r>
              <a:rPr lang="en-US" dirty="0" err="1"/>
              <a:t>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5095596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Rules to follow when communicating digitally.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Write a list of rules that you will follow when using email, WhatsApp, or SMS. Say how you will: 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not hurt people’s feelings 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not share personal information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Adjust language.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Read this message.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How would you change the language in this message to make it more acceptable?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73EB7-B243-D5CA-D697-67AAD85B3B48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283334-7C6B-1A1B-FA8C-1DA4BA87E5B1}"/>
              </a:ext>
            </a:extLst>
          </p:cNvPr>
          <p:cNvGrpSpPr/>
          <p:nvPr/>
        </p:nvGrpSpPr>
        <p:grpSpPr>
          <a:xfrm>
            <a:off x="7360689" y="1494858"/>
            <a:ext cx="2329411" cy="4418580"/>
            <a:chOff x="7202651" y="1376798"/>
            <a:chExt cx="2329411" cy="44185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6595990-227B-89B6-F2E7-FAA8C84B4E9D}"/>
                </a:ext>
              </a:extLst>
            </p:cNvPr>
            <p:cNvGrpSpPr/>
            <p:nvPr/>
          </p:nvGrpSpPr>
          <p:grpSpPr>
            <a:xfrm>
              <a:off x="7202651" y="1376798"/>
              <a:ext cx="2329411" cy="4418580"/>
              <a:chOff x="0" y="1"/>
              <a:chExt cx="1621790" cy="30025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04CD0BC-EF46-707E-4DE1-22CCDF699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"/>
                <a:ext cx="1621790" cy="3002500"/>
              </a:xfrm>
              <a:prstGeom prst="rect">
                <a:avLst/>
              </a:prstGeom>
            </p:spPr>
          </p:pic>
          <p:sp>
            <p:nvSpPr>
              <p:cNvPr id="9" name="Text Box 15">
                <a:extLst>
                  <a:ext uri="{FF2B5EF4-FFF2-40B4-BE49-F238E27FC236}">
                    <a16:creationId xmlns:a16="http://schemas.microsoft.com/office/drawing/2014/main" id="{AF08A20E-066E-ED14-B3F3-7268702B20F6}"/>
                  </a:ext>
                </a:extLst>
              </p:cNvPr>
              <p:cNvSpPr txBox="1"/>
              <p:nvPr/>
            </p:nvSpPr>
            <p:spPr>
              <a:xfrm>
                <a:off x="114300" y="497230"/>
                <a:ext cx="1371600" cy="189740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100"/>
                  </a:spcAft>
                </a:pPr>
                <a:r>
                  <a:rPr lang="en-US" sz="1600" b="1" dirty="0">
                    <a:solidFill>
                      <a:srgbClr val="3B3B3C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Dear </a:t>
                </a:r>
                <a:r>
                  <a:rPr lang="en-US" sz="1600" b="1" dirty="0" err="1">
                    <a:solidFill>
                      <a:srgbClr val="3B3B3C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Abbo</a:t>
                </a:r>
                <a:endParaRPr lang="en-ZA" sz="2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100"/>
                  </a:spcAft>
                </a:pPr>
                <a:r>
                  <a:rPr lang="en-US" sz="1600" b="1" dirty="0">
                    <a:solidFill>
                      <a:srgbClr val="3B3B3C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 think you @#^&amp;!</a:t>
                </a:r>
                <a:endParaRPr lang="en-ZA" sz="2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100"/>
                  </a:spcAft>
                </a:pPr>
                <a:r>
                  <a:rPr lang="en-US" sz="1600" b="1" dirty="0">
                    <a:solidFill>
                      <a:srgbClr val="3B3B3C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You are ugly and you dress funny!</a:t>
                </a:r>
                <a:endParaRPr lang="en-ZA" sz="2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100"/>
                  </a:spcAft>
                </a:pPr>
                <a:r>
                  <a:rPr lang="en-US" sz="1600" b="1" dirty="0">
                    <a:solidFill>
                      <a:srgbClr val="3B3B3C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DON’T COME NEAR </a:t>
                </a:r>
                <a:r>
                  <a:rPr lang="en-US" sz="1600" b="1" dirty="0">
                    <a:solidFill>
                      <a:srgbClr val="3B3B3C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ME</a:t>
                </a:r>
                <a:r>
                  <a:rPr lang="en-US" sz="1600" b="1" dirty="0">
                    <a:solidFill>
                      <a:srgbClr val="3B3B3C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! </a:t>
                </a:r>
                <a:endParaRPr lang="en-ZA" sz="2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100"/>
                  </a:spcAft>
                </a:pPr>
                <a:r>
                  <a:rPr lang="en-US" sz="1600" b="1" dirty="0">
                    <a:solidFill>
                      <a:srgbClr val="3B3B3C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 </a:t>
                </a:r>
                <a:endParaRPr lang="en-ZA" sz="2000" dirty="0"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E2D66C2A-F5F1-2D9A-5546-4CA1C7351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3703" y="4297940"/>
              <a:ext cx="377969" cy="3779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538" indent="-363538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3.   </a:t>
            </a:r>
            <a:r>
              <a:rPr lang="en-GB" b="1" dirty="0">
                <a:solidFill>
                  <a:schemeClr val="bg1"/>
                </a:solidFill>
              </a:rPr>
              <a:t>Make sure that posted content does not embarrass others.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Make a list of the things that you will not type in messages that will offend or embarrass others.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What type of photos would you NOT share with others as they could cause embarrassment?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List the type of information that you should NOT share with others because you or your friends could get into trouble.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437EF2-C831-786E-59B5-CE0D9819EFD7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</a:t>
            </a:r>
            <a:r>
              <a:rPr lang="en-US" dirty="0" err="1"/>
              <a:t>practise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542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329</Words>
  <Application>Microsoft Office PowerPoint</Application>
  <PresentationFormat>Widescreen</PresentationFormat>
  <Paragraphs>42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2022-12-13T16:35:31Z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